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embeddedFontLst>
    <p:embeddedFont>
      <p:font typeface="Anton"/>
      <p:regular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Didact Gothic"/>
      <p:regular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3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Lato-regular.fntdata"/><Relationship Id="rId63" Type="http://schemas.openxmlformats.org/officeDocument/2006/relationships/font" Target="fonts/Anton-regular.fntdata"/><Relationship Id="rId22" Type="http://schemas.openxmlformats.org/officeDocument/2006/relationships/slide" Target="slides/slide15.xml"/><Relationship Id="rId66" Type="http://schemas.openxmlformats.org/officeDocument/2006/relationships/font" Target="fonts/Lato-italic.fntdata"/><Relationship Id="rId21" Type="http://schemas.openxmlformats.org/officeDocument/2006/relationships/slide" Target="slides/slide14.xml"/><Relationship Id="rId65" Type="http://schemas.openxmlformats.org/officeDocument/2006/relationships/font" Target="fonts/Lato-bold.fntdata"/><Relationship Id="rId24" Type="http://schemas.openxmlformats.org/officeDocument/2006/relationships/slide" Target="slides/slide17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6.xml"/><Relationship Id="rId67" Type="http://schemas.openxmlformats.org/officeDocument/2006/relationships/font" Target="fonts/Lato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b3e15f8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eb3e15f8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70e902a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d70e902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818bed11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f2818bed1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9a52cd9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29a52cd9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e47b14bf1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ee47b14b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e47b14bf1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ee47b14bf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2afe7ce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2afe7ce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e47b14bf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e47b14b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28b2fcb2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f28b2fcb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e47b14bf1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ee47b14b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e47b14bf1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ee47b14bf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b3e15f89b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eb3e15f89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e47b14bf1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ee47b14bf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e47b14bf1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ee47b14b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4c85f3cc6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f4c85f3c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b3e15f89b_2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eb3e15f89b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b3e15f89b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b3e15f89b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88fc978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88fc978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e47b14bf1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e47b14bf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e47b14bf1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ee47b14bf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b3e15f89b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eb3e15f89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e47b14bf1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ee47b14bf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3e15f89b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eb3e15f89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b3e15f89b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eb3e15f89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28b2fcb2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28b2fcb2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¡Sería una locura! </a:t>
            </a: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 generemos un archivo url.py dentro de nuestra App.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29a52c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29a52c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e47b14bf1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ee47b14bf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e47b14bf1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ee47b14bf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e47b14bf1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ee47b14bf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e47b14bf1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ee47b14bf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los 5 HTMLs iguales, solo cambia el title y el color.</a:t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e47b14bf1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ee47b14bf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29a52cd9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29a52cd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ee47b14bf1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ee47b14bf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818bed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f2818be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28b2fcb23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f28b2fcb2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Profesor/a:</a:t>
            </a:r>
            <a:r>
              <a:rPr lang="es"/>
              <a:t> Pueden utilizar otros templates para los ejemplos a dar.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2afe7ce1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2afe7ce1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e47b14bf1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e47b14bf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e47b14bf1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ee47b14bf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e47b14bf1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ee47b14bf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e47b14bf1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ee47b14bf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29a52cd9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29a52cd9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e47b14bf1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ee47b14bf1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e47b14bf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e47b14bf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23b1f7d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23b1f7d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Profesor/a:</a:t>
            </a:r>
            <a:r>
              <a:rPr lang="es" sz="1200">
                <a:solidFill>
                  <a:schemeClr val="dk1"/>
                </a:solidFill>
              </a:rPr>
              <a:t> Lo que se ilustra en el video resulta preferible que lo muestres a modo de ejemplo en vivo.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4c85f3cc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f4c85f3c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23b1f7d6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f23b1f7d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23b1f7d6b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f23b1f7d6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b3e15f89b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eb3e15f89b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b3e15f89b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eb3e15f89b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b3e15f89b_2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eb3e15f89b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b3e15f89b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eb3e15f89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b3e15f89b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eb3e15f89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3e15f89b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eb3e15f89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47b14b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ee47b14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47b14bf1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ee47b14b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://www.github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hyperlink" Target="http://www.github.com" TargetMode="External"/><Relationship Id="rId7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4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Relationship Id="rId6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hyperlink" Target="https://startbootstrap.com/previews/landing-page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hyperlink" Target="https://getbootstrap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4.gif"/><Relationship Id="rId7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61.gif"/><Relationship Id="rId6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hyperlink" Target="http://drive.google.com/file/d/1hQW7pUmYD7txt4LSMbC7Av7QcZAfkEwa/view" TargetMode="External"/><Relationship Id="rId6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hyperlink" Target="https://www.free-css.com/template-categories/one-page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/>
        </p:nvSpPr>
        <p:spPr>
          <a:xfrm>
            <a:off x="284625" y="1372000"/>
            <a:ext cx="846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Django nos da ganas de seguir indagando. Pero, llega un momento que uno empieza a tener miedo de agregar cosas y “romper” todo el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fuente.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8" name="Google Shape;248;p46"/>
          <p:cNvSpPr txBox="1"/>
          <p:nvPr/>
        </p:nvSpPr>
        <p:spPr>
          <a:xfrm>
            <a:off x="21874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651" y="2520775"/>
            <a:ext cx="2614699" cy="19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285750" y="1219200"/>
            <a:ext cx="8453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por eso que cuando uno llega a un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punto seguro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quiere guardar esos cambios y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poder volver a este punto si algo sale mal. 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Además, si estamos orgullosos de nuestro avance y queremos compartirlo para que alguien lo siga o lo vea, tambien es útil tenerlo disponible.</a:t>
            </a:r>
            <a:endParaRPr/>
          </a:p>
        </p:txBody>
      </p:sp>
      <p:sp>
        <p:nvSpPr>
          <p:cNvPr id="257" name="Google Shape;257;p47"/>
          <p:cNvSpPr txBox="1"/>
          <p:nvPr/>
        </p:nvSpPr>
        <p:spPr>
          <a:xfrm>
            <a:off x="2150850" y="4412300"/>
            <a:ext cx="41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la correcta forma de trabajarlo.</a:t>
            </a:r>
            <a:endParaRPr i="1"/>
          </a:p>
        </p:txBody>
      </p:sp>
      <p:sp>
        <p:nvSpPr>
          <p:cNvPr id="258" name="Google Shape;258;p47"/>
          <p:cNvSpPr txBox="1"/>
          <p:nvPr/>
        </p:nvSpPr>
        <p:spPr>
          <a:xfrm>
            <a:off x="6143525" y="4243000"/>
            <a:ext cx="7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675" y="3156300"/>
            <a:ext cx="1250250" cy="12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 CON GIT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 txBox="1"/>
          <p:nvPr/>
        </p:nvSpPr>
        <p:spPr>
          <a:xfrm>
            <a:off x="769800" y="1835800"/>
            <a:ext cx="7547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Entrar a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www.github.com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ingresar con tu usuario y pass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nuevo repositorio (Mismo nombre del proyecto en lo posible)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acceso a nuestro Repositorio Online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Clonar el repositorio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repositorio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Poner nuestro proyecto en el repositorio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467775" y="553200"/>
            <a:ext cx="822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¿Cómo 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 compartiendo con Github?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3" name="Google Shape;273;p49"/>
          <p:cNvSpPr txBox="1"/>
          <p:nvPr/>
        </p:nvSpPr>
        <p:spPr>
          <a:xfrm>
            <a:off x="4278300" y="4516700"/>
            <a:ext cx="7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👉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/>
          <p:nvPr/>
        </p:nvSpPr>
        <p:spPr>
          <a:xfrm>
            <a:off x="4903775" y="3089875"/>
            <a:ext cx="3665850" cy="989100"/>
          </a:xfrm>
          <a:prstGeom prst="flowChartDecision">
            <a:avLst/>
          </a:prstGeom>
          <a:solidFill>
            <a:srgbClr val="3CEFA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550775" y="1905400"/>
            <a:ext cx="779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 que está todo listo con un git status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Cambiar de estado con git add.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Guardar la versión con git commit -m “Comentario”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a la web con git push origin master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Checkear que se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subió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web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>
            <a:off x="467775" y="553200"/>
            <a:ext cx="8220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¿Cómo Controlar versiones compartiendo con Github?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2" name="Google Shape;2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075" y="3356825"/>
            <a:ext cx="2910076" cy="17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el paso a paso de cómo controlar versiones compartiendo con Github.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4" y="1056800"/>
            <a:ext cx="2984549" cy="383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52"/>
          <p:cNvSpPr/>
          <p:nvPr/>
        </p:nvSpPr>
        <p:spPr>
          <a:xfrm>
            <a:off x="1828225" y="1208975"/>
            <a:ext cx="1530600" cy="3615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2"/>
          <p:cNvSpPr/>
          <p:nvPr/>
        </p:nvSpPr>
        <p:spPr>
          <a:xfrm>
            <a:off x="609500" y="3239325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 txBox="1"/>
          <p:nvPr/>
        </p:nvSpPr>
        <p:spPr>
          <a:xfrm>
            <a:off x="1252450" y="92760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299" name="Google Shape;299;p52"/>
          <p:cNvSpPr txBox="1"/>
          <p:nvPr/>
        </p:nvSpPr>
        <p:spPr>
          <a:xfrm>
            <a:off x="931775" y="13720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0" name="Google Shape;3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750" y="1285388"/>
            <a:ext cx="3917425" cy="63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52"/>
          <p:cNvSpPr/>
          <p:nvPr/>
        </p:nvSpPr>
        <p:spPr>
          <a:xfrm>
            <a:off x="8179675" y="1636000"/>
            <a:ext cx="5007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2"/>
          <p:cNvSpPr/>
          <p:nvPr/>
        </p:nvSpPr>
        <p:spPr>
          <a:xfrm>
            <a:off x="5292350" y="1320450"/>
            <a:ext cx="7473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2"/>
          <p:cNvSpPr txBox="1"/>
          <p:nvPr/>
        </p:nvSpPr>
        <p:spPr>
          <a:xfrm>
            <a:off x="7497750" y="112817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4337550" y="1928800"/>
            <a:ext cx="4844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"/>
              <a:buAutoNum type="arabicPeriod"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Entrar a </a:t>
            </a:r>
            <a:r>
              <a:rPr lang="es" sz="16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www.github.com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ingresar con tu usuario y pass</a:t>
            </a:r>
            <a:endParaRPr sz="1600"/>
          </a:p>
        </p:txBody>
      </p:sp>
      <p:sp>
        <p:nvSpPr>
          <p:cNvPr id="305" name="Google Shape;305;p52"/>
          <p:cNvSpPr txBox="1"/>
          <p:nvPr/>
        </p:nvSpPr>
        <p:spPr>
          <a:xfrm>
            <a:off x="3665850" y="3043000"/>
            <a:ext cx="4844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 nuevo repositorio (Mismo nombre del proyecto en lo posible)</a:t>
            </a:r>
            <a:endParaRPr sz="1600"/>
          </a:p>
        </p:txBody>
      </p:sp>
      <p:pic>
        <p:nvPicPr>
          <p:cNvPr id="306" name="Google Shape;30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3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25" y="1375213"/>
            <a:ext cx="4769099" cy="191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53"/>
          <p:cNvSpPr/>
          <p:nvPr/>
        </p:nvSpPr>
        <p:spPr>
          <a:xfrm>
            <a:off x="2846500" y="2044713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3"/>
          <p:cNvSpPr txBox="1"/>
          <p:nvPr/>
        </p:nvSpPr>
        <p:spPr>
          <a:xfrm>
            <a:off x="2251525" y="106260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316" name="Google Shape;316;p53"/>
          <p:cNvSpPr txBox="1"/>
          <p:nvPr/>
        </p:nvSpPr>
        <p:spPr>
          <a:xfrm>
            <a:off x="550775" y="33532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 rotWithShape="1">
          <a:blip r:embed="rId5">
            <a:alphaModFix/>
          </a:blip>
          <a:srcRect b="28429" l="0" r="0" t="3769"/>
          <a:stretch/>
        </p:blipFill>
        <p:spPr>
          <a:xfrm>
            <a:off x="246700" y="3503250"/>
            <a:ext cx="6419850" cy="917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53"/>
          <p:cNvSpPr txBox="1"/>
          <p:nvPr/>
        </p:nvSpPr>
        <p:spPr>
          <a:xfrm>
            <a:off x="4701050" y="3432150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319" name="Google Shape;319;p53"/>
          <p:cNvSpPr txBox="1"/>
          <p:nvPr/>
        </p:nvSpPr>
        <p:spPr>
          <a:xfrm>
            <a:off x="5418050" y="1457975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acceso a nuestro Repositorio Online</a:t>
            </a:r>
            <a:endParaRPr sz="1600"/>
          </a:p>
        </p:txBody>
      </p:sp>
      <p:sp>
        <p:nvSpPr>
          <p:cNvPr id="320" name="Google Shape;320;p53"/>
          <p:cNvSpPr txBox="1"/>
          <p:nvPr/>
        </p:nvSpPr>
        <p:spPr>
          <a:xfrm>
            <a:off x="5627975" y="2766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Clonar el repositorio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143675"/>
            <a:ext cx="6896100" cy="111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54"/>
          <p:cNvSpPr txBox="1"/>
          <p:nvPr/>
        </p:nvSpPr>
        <p:spPr>
          <a:xfrm>
            <a:off x="6634850" y="127642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875" y="2673245"/>
            <a:ext cx="3325100" cy="1932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54"/>
          <p:cNvSpPr txBox="1"/>
          <p:nvPr/>
        </p:nvSpPr>
        <p:spPr>
          <a:xfrm>
            <a:off x="4702361" y="2687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repositorio</a:t>
            </a:r>
            <a:endParaRPr/>
          </a:p>
        </p:txBody>
      </p:sp>
      <p:sp>
        <p:nvSpPr>
          <p:cNvPr id="332" name="Google Shape;332;p54"/>
          <p:cNvSpPr txBox="1"/>
          <p:nvPr/>
        </p:nvSpPr>
        <p:spPr>
          <a:xfrm>
            <a:off x="4714000" y="34120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Poner nuestro proyecto en el repositorio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5"/>
          <p:cNvSpPr txBox="1"/>
          <p:nvPr/>
        </p:nvSpPr>
        <p:spPr>
          <a:xfrm>
            <a:off x="550775" y="12196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75" y="1122750"/>
            <a:ext cx="5484400" cy="1539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75" y="3215648"/>
            <a:ext cx="6724650" cy="1514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875" y="2814500"/>
            <a:ext cx="3830724" cy="290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55"/>
          <p:cNvSpPr txBox="1"/>
          <p:nvPr/>
        </p:nvSpPr>
        <p:spPr>
          <a:xfrm>
            <a:off x="3591225" y="2194388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5578875" y="3583975"/>
            <a:ext cx="41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chemeClr val="accent6"/>
              </a:highlight>
            </a:endParaRPr>
          </a:p>
        </p:txBody>
      </p:sp>
      <p:sp>
        <p:nvSpPr>
          <p:cNvPr id="346" name="Google Shape;346;p55"/>
          <p:cNvSpPr txBox="1"/>
          <p:nvPr/>
        </p:nvSpPr>
        <p:spPr>
          <a:xfrm>
            <a:off x="6088225" y="123750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 que está todo listo con un git status</a:t>
            </a:r>
            <a:endParaRPr sz="1600"/>
          </a:p>
        </p:txBody>
      </p:sp>
      <p:sp>
        <p:nvSpPr>
          <p:cNvPr id="347" name="Google Shape;347;p55"/>
          <p:cNvSpPr txBox="1"/>
          <p:nvPr/>
        </p:nvSpPr>
        <p:spPr>
          <a:xfrm>
            <a:off x="4439150" y="2692438"/>
            <a:ext cx="444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Cambiar de estado con git add.</a:t>
            </a:r>
            <a:endParaRPr/>
          </a:p>
        </p:txBody>
      </p:sp>
      <p:sp>
        <p:nvSpPr>
          <p:cNvPr id="348" name="Google Shape;348;p55"/>
          <p:cNvSpPr txBox="1"/>
          <p:nvPr/>
        </p:nvSpPr>
        <p:spPr>
          <a:xfrm>
            <a:off x="7315025" y="3303725"/>
            <a:ext cx="1644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Guardar la versión con git commit -m “Comentario”</a:t>
            </a:r>
            <a:endParaRPr sz="1600"/>
          </a:p>
        </p:txBody>
      </p:sp>
      <p:pic>
        <p:nvPicPr>
          <p:cNvPr id="349" name="Google Shape;34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Playground Intermedio (Parte I)</a:t>
            </a: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3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1" y="3157225"/>
            <a:ext cx="6052826" cy="17350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550775" y="1219600"/>
            <a:ext cx="779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63" y="1076050"/>
            <a:ext cx="6810375" cy="201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56"/>
          <p:cNvSpPr txBox="1"/>
          <p:nvPr/>
        </p:nvSpPr>
        <p:spPr>
          <a:xfrm>
            <a:off x="6382925" y="3741593"/>
            <a:ext cx="2540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Chequear que se subió a la web</a:t>
            </a:r>
            <a:endParaRPr sz="1600"/>
          </a:p>
        </p:txBody>
      </p:sp>
      <p:sp>
        <p:nvSpPr>
          <p:cNvPr id="360" name="Google Shape;360;p56"/>
          <p:cNvSpPr txBox="1"/>
          <p:nvPr/>
        </p:nvSpPr>
        <p:spPr>
          <a:xfrm>
            <a:off x="7201975" y="1316150"/>
            <a:ext cx="176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10.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a la web con git push origin master</a:t>
            </a:r>
            <a:endParaRPr/>
          </a:p>
        </p:txBody>
      </p:sp>
      <p:pic>
        <p:nvPicPr>
          <p:cNvPr id="361" name="Google Shape;36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7"/>
          <p:cNvSpPr txBox="1"/>
          <p:nvPr/>
        </p:nvSpPr>
        <p:spPr>
          <a:xfrm>
            <a:off x="387050" y="3734200"/>
            <a:ext cx="836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ahora en más cada vez que realices cambios y llegues a un punto seguro, 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repetir los pasos del 7 en adelante (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9 y 10 serían solo para cuando quieras que esté disponible online 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i="1" sz="1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2187450" y="96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Fin del proceso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 rotWithShape="1">
          <a:blip r:embed="rId4">
            <a:alphaModFix/>
          </a:blip>
          <a:srcRect b="113890" l="-640" r="639" t="-113890"/>
          <a:stretch/>
        </p:blipFill>
        <p:spPr>
          <a:xfrm>
            <a:off x="550763" y="923650"/>
            <a:ext cx="68103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228600" y="990600"/>
            <a:ext cx="871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¡Listo! Además de tener una versión segura en tu ordenador, a la que podrás volver siempre en caso que algo salga mal, cuentas con su versión en GitHub para que cualquiera pueda trabajar sobre ella. </a:t>
            </a:r>
            <a:endParaRPr/>
          </a:p>
        </p:txBody>
      </p:sp>
      <p:sp>
        <p:nvSpPr>
          <p:cNvPr id="371" name="Google Shape;371;p57"/>
          <p:cNvSpPr txBox="1"/>
          <p:nvPr/>
        </p:nvSpPr>
        <p:spPr>
          <a:xfrm>
            <a:off x="3347900" y="4438325"/>
            <a:ext cx="70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😉</a:t>
            </a:r>
            <a:endParaRPr sz="1900"/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909" y="2292750"/>
            <a:ext cx="223909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8"/>
          <p:cNvSpPr txBox="1"/>
          <p:nvPr/>
        </p:nvSpPr>
        <p:spPr>
          <a:xfrm>
            <a:off x="852925" y="1600600"/>
            <a:ext cx="745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ahora en más cada vez que realices cambios y llegues a un punto seguro, deberás repetir los pasos del 7 en adelante (aunque 9 y 10 serían solo para cuando quieras que esté disponible online también).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189439" y="3062400"/>
            <a:ext cx="53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😉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809550" y="2556000"/>
            <a:ext cx="75249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Mi Django a GitHub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Enviar una versión de tu proyecto a GitHub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5" name="Google Shape;38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2753775" y="4167025"/>
            <a:ext cx="39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 minutos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/>
        </p:nvSpPr>
        <p:spPr>
          <a:xfrm>
            <a:off x="549950" y="4244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Mi Django a GitHub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3" name="Google Shape;393;p60"/>
          <p:cNvSpPr txBox="1"/>
          <p:nvPr/>
        </p:nvSpPr>
        <p:spPr>
          <a:xfrm>
            <a:off x="938100" y="24514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 sobre un Proyecto Web de Django que ya tengas funcionando y subirlo a un Repositorio de GitHub, crear dicho repositorio en caso de no tenerlo.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4" name="Google Shape;3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0"/>
          <p:cNvSpPr txBox="1"/>
          <p:nvPr/>
        </p:nvSpPr>
        <p:spPr>
          <a:xfrm>
            <a:off x="556500" y="920075"/>
            <a:ext cx="393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/>
        </p:nvSpPr>
        <p:spPr>
          <a:xfrm>
            <a:off x="1008375" y="1644800"/>
            <a:ext cx="713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VISTAS Y URLS (URLS AVANZADAS)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VISTAS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2" name="Google Shape;41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/>
        </p:nvSpPr>
        <p:spPr>
          <a:xfrm>
            <a:off x="908100" y="1408600"/>
            <a:ext cx="3588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tratando de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estructurar nuestro proyecto para incorporar nuevos conceptos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Iniciemos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creando algunas vistas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asociadas a nuestro modelo: 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4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Creando Vistas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925" y="1332400"/>
            <a:ext cx="2898800" cy="309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Profundizar conceptos de MTV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 cambios en nuestro Git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Gestionar las versiones en GitHub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URLs avanzadas.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585450" y="14386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Un proyecto puede tener muchas App ( nosotros tenemos solo una), pero pensando en algo más general, acomodemos un poco las urls, para mejorar la reutilización.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6"/>
          <p:cNvSpPr txBox="1"/>
          <p:nvPr/>
        </p:nvSpPr>
        <p:spPr>
          <a:xfrm>
            <a:off x="2187450" y="477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Organicemos nuestras 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 rotWithShape="1">
          <a:blip r:embed="rId4">
            <a:alphaModFix/>
          </a:blip>
          <a:srcRect b="22392" l="0" r="0" t="17395"/>
          <a:stretch/>
        </p:blipFill>
        <p:spPr>
          <a:xfrm>
            <a:off x="3116962" y="3122150"/>
            <a:ext cx="2910076" cy="1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¿Qué pasaría si </a:t>
            </a: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nuestro archivo </a:t>
            </a:r>
            <a:r>
              <a:rPr b="1" i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urls.py</a:t>
            </a: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tuviera que dirigir a MUCHAS APPS?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¿Qué alternativa se te ocurre?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41" name="Google Shape;44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GENERAR ARCHIVO URL.PY EN NUESTRA APP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585450" y="14386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en AppCoder urls.py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Le importamos el path: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django.urls import path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Importamos las vistas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AppCoder import views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Copiamos y pegamos el urlpatterns que ya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teníamos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pero sin el admin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Dejamos el admin, SOLO, en el url del Proyecto (tampoco necesita las vistas)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 más importante, relacionamos el urls.py de la App con el Proyecto: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0429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path(‘AppCoder/’, include(‘AppCoder.urls’))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3" name="Google Shape;4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9"/>
          <p:cNvSpPr txBox="1"/>
          <p:nvPr/>
        </p:nvSpPr>
        <p:spPr>
          <a:xfrm>
            <a:off x="2339850" y="400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000" y="3888375"/>
            <a:ext cx="3103325" cy="9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0"/>
          <p:cNvSpPr txBox="1"/>
          <p:nvPr/>
        </p:nvSpPr>
        <p:spPr>
          <a:xfrm>
            <a:off x="621725" y="1188475"/>
            <a:ext cx="81690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URLs del Proyecto </a:t>
            </a: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URLs de la App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Todo está bien :) 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1" name="Google Shape;46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0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URLs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3" name="Google Shape;46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75" y="1621750"/>
            <a:ext cx="3199800" cy="15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750" y="1621750"/>
            <a:ext cx="3190177" cy="18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9750" y="3888375"/>
            <a:ext cx="2963300" cy="11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Creando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2" name="Google Shape;4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2"/>
          <p:cNvSpPr txBox="1"/>
          <p:nvPr/>
        </p:nvSpPr>
        <p:spPr>
          <a:xfrm>
            <a:off x="509026" y="1519250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              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9" name="Google Shape;479;p72"/>
          <p:cNvSpPr txBox="1"/>
          <p:nvPr/>
        </p:nvSpPr>
        <p:spPr>
          <a:xfrm>
            <a:off x="744675" y="149150"/>
            <a:ext cx="718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Puliendo estructura y definiciones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99" y="1190875"/>
            <a:ext cx="2338275" cy="37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875" y="2162475"/>
            <a:ext cx="5242475" cy="20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2"/>
          <p:cNvSpPr/>
          <p:nvPr/>
        </p:nvSpPr>
        <p:spPr>
          <a:xfrm>
            <a:off x="2277950" y="2111075"/>
            <a:ext cx="1059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2"/>
          <p:cNvSpPr txBox="1"/>
          <p:nvPr/>
        </p:nvSpPr>
        <p:spPr>
          <a:xfrm>
            <a:off x="3189450" y="1333800"/>
            <a:ext cx="5788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la App y creamos una carpeta templates, y dentro de ella una subcarpeta que se llame AppCoder</a:t>
            </a:r>
            <a:endParaRPr sz="1600"/>
          </a:p>
        </p:txBody>
      </p:sp>
      <p:sp>
        <p:nvSpPr>
          <p:cNvPr id="484" name="Google Shape;484;p72"/>
          <p:cNvSpPr txBox="1"/>
          <p:nvPr/>
        </p:nvSpPr>
        <p:spPr>
          <a:xfrm>
            <a:off x="3219675" y="4358225"/>
            <a:ext cx="524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 esta última creamos los html. Uno por vista.</a:t>
            </a:r>
            <a:endParaRPr sz="1600"/>
          </a:p>
        </p:txBody>
      </p:sp>
      <p:pic>
        <p:nvPicPr>
          <p:cNvPr id="485" name="Google Shape;485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3"/>
          <p:cNvSpPr txBox="1"/>
          <p:nvPr/>
        </p:nvSpPr>
        <p:spPr>
          <a:xfrm>
            <a:off x="4521225" y="1214450"/>
            <a:ext cx="3794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Hacemos que las vistas hagan Render de los templates: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49" y="1510899"/>
            <a:ext cx="3350299" cy="30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273" y="2015223"/>
            <a:ext cx="3695975" cy="225446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3"/>
          <p:cNvSpPr txBox="1"/>
          <p:nvPr/>
        </p:nvSpPr>
        <p:spPr>
          <a:xfrm>
            <a:off x="744675" y="149150"/>
            <a:ext cx="718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Puliendo estructura y definiciones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5" name="Google Shape;495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/>
        </p:nvSpPr>
        <p:spPr>
          <a:xfrm>
            <a:off x="1680975" y="2077200"/>
            <a:ext cx="614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5"/>
          <p:cNvSpPr txBox="1"/>
          <p:nvPr/>
        </p:nvSpPr>
        <p:spPr>
          <a:xfrm>
            <a:off x="500950" y="1446100"/>
            <a:ext cx="81948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no ahondaremos sobre desarrollo web, necesitamos archivos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.html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Para simplificar ésto usaremos, otro Framework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(como Django)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Esta nueva herramienta nos ayudará a que nuestra web sea más “linda” sin saber mucho.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11027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75" y="2806625"/>
            <a:ext cx="1898725" cy="18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4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4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Clase 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4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1420225" y="1750207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II)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17118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717838" y="1736381"/>
            <a:ext cx="2002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JUGANDO CON  HTML 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MI DJANGO A GITHUB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711825" y="30079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136475" y="1692357"/>
            <a:ext cx="185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II)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6465746" y="2541075"/>
            <a:ext cx="151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HERENCIA Y NAVEGACIÓN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/>
        </p:nvSpPr>
        <p:spPr>
          <a:xfrm>
            <a:off x="6486820" y="2941620"/>
            <a:ext cx="1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DATOS A NUESTRO MODELO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3" name="Google Shape;20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000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6012" y="3000625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50" y="300064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6"/>
          <p:cNvSpPr txBox="1"/>
          <p:nvPr/>
        </p:nvSpPr>
        <p:spPr>
          <a:xfrm>
            <a:off x="4930345" y="3122475"/>
            <a:ext cx="3852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nuestros ejemplos usaré: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https://startbootstrap.com/previews/landing-page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6" name="Google Shape;516;p76"/>
          <p:cNvSpPr txBox="1"/>
          <p:nvPr/>
        </p:nvSpPr>
        <p:spPr>
          <a:xfrm>
            <a:off x="11027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7" name="Google Shape;51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1895" y="15569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070" y="1556950"/>
            <a:ext cx="1292750" cy="12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/>
          <p:nvPr/>
        </p:nvSpPr>
        <p:spPr>
          <a:xfrm>
            <a:off x="417670" y="3111225"/>
            <a:ext cx="4215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1-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Haremos templates con Bootstrap. Vamos a </a:t>
            </a:r>
            <a:r>
              <a:rPr lang="es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https://getbootstrap.com/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saber más, y nos descargamos algún esqueleto cualquiera.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Seguimos puliendo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nuestro Template.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5" name="Google Shape;52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8"/>
          <p:cNvSpPr txBox="1"/>
          <p:nvPr/>
        </p:nvSpPr>
        <p:spPr>
          <a:xfrm>
            <a:off x="3471300" y="1443050"/>
            <a:ext cx="53829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Creamos una carpeta en nuestra App, debe llamarse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static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dentro de ella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Dentro de esta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última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pondremos el esqueleto que nos bajamos.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78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3" name="Google Shape;53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13" y="2006063"/>
            <a:ext cx="25622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8"/>
          <p:cNvSpPr/>
          <p:nvPr/>
        </p:nvSpPr>
        <p:spPr>
          <a:xfrm>
            <a:off x="640088" y="3742388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8"/>
          <p:cNvSpPr/>
          <p:nvPr/>
        </p:nvSpPr>
        <p:spPr>
          <a:xfrm>
            <a:off x="3547500" y="3555800"/>
            <a:ext cx="2647800" cy="989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CEFA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será nuestro nuevo inicio.html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6" name="Google Shape;536;p78"/>
          <p:cNvSpPr txBox="1"/>
          <p:nvPr/>
        </p:nvSpPr>
        <p:spPr>
          <a:xfrm>
            <a:off x="4824275" y="2901700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Para eso copiamos todo el contenido en inicio.html</a:t>
            </a:r>
            <a:endParaRPr b="1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7" name="Google Shape;53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9"/>
          <p:cNvSpPr txBox="1"/>
          <p:nvPr/>
        </p:nvSpPr>
        <p:spPr>
          <a:xfrm>
            <a:off x="509026" y="1122664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No queremos que se vea asi,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  ¿Verdad?: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5-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evitar eso, aplicamos lo siguiente: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a-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los archivos de static: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5" name="Google Shape;54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470" y="1122664"/>
            <a:ext cx="3041450" cy="2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9"/>
          <p:cNvSpPr/>
          <p:nvPr/>
        </p:nvSpPr>
        <p:spPr>
          <a:xfrm>
            <a:off x="4360000" y="1268414"/>
            <a:ext cx="703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825" y="3023989"/>
            <a:ext cx="2553550" cy="12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9"/>
          <p:cNvSpPr/>
          <p:nvPr/>
        </p:nvSpPr>
        <p:spPr>
          <a:xfrm>
            <a:off x="1485213" y="3342476"/>
            <a:ext cx="2538900" cy="3306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9"/>
          <p:cNvSpPr txBox="1"/>
          <p:nvPr/>
        </p:nvSpPr>
        <p:spPr>
          <a:xfrm>
            <a:off x="1060975" y="4426126"/>
            <a:ext cx="30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b-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Cambiamos direcciones</a:t>
            </a:r>
            <a:endParaRPr/>
          </a:p>
        </p:txBody>
      </p:sp>
      <p:pic>
        <p:nvPicPr>
          <p:cNvPr id="550" name="Google Shape;550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0"/>
          <p:cNvSpPr txBox="1"/>
          <p:nvPr/>
        </p:nvSpPr>
        <p:spPr>
          <a:xfrm>
            <a:off x="813826" y="1214450"/>
            <a:ext cx="84213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Antes :( </a:t>
            </a:r>
            <a:endParaRPr b="1" i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Después</a:t>
            </a:r>
            <a:r>
              <a:rPr b="1" i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:)</a:t>
            </a:r>
            <a:endParaRPr b="1" i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7" name="Google Shape;557;p80"/>
          <p:cNvSpPr txBox="1"/>
          <p:nvPr/>
        </p:nvSpPr>
        <p:spPr>
          <a:xfrm>
            <a:off x="1102700" y="1491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8" name="Google Shape;55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25" y="1733675"/>
            <a:ext cx="57435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5" y="3025325"/>
            <a:ext cx="66484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0"/>
          <p:cNvPicPr preferRelativeResize="0"/>
          <p:nvPr/>
        </p:nvPicPr>
        <p:blipFill rotWithShape="1">
          <a:blip r:embed="rId6">
            <a:alphaModFix/>
          </a:blip>
          <a:srcRect b="21864" l="4592" r="3740" t="22935"/>
          <a:stretch/>
        </p:blipFill>
        <p:spPr>
          <a:xfrm>
            <a:off x="264100" y="4076825"/>
            <a:ext cx="1518350" cy="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 txBox="1"/>
          <p:nvPr/>
        </p:nvSpPr>
        <p:spPr>
          <a:xfrm>
            <a:off x="569300" y="3015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8" name="Google Shape;568;p81"/>
          <p:cNvSpPr txBox="1"/>
          <p:nvPr/>
        </p:nvSpPr>
        <p:spPr>
          <a:xfrm>
            <a:off x="4838650" y="1770800"/>
            <a:ext cx="3839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¡L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isto!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Tenemos una web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estéticamente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correcta que iremos completando con datos y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lógica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proviene de Django.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00" y="1290650"/>
            <a:ext cx="3362797" cy="29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5" y="2863350"/>
            <a:ext cx="2213650" cy="22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/>
          <p:nvPr/>
        </p:nvSpPr>
        <p:spPr>
          <a:xfrm>
            <a:off x="2187450" y="2077200"/>
            <a:ext cx="5380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ÚLTIMO RETOQUE AL TEMPLATE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7" name="Google Shape;5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3"/>
          <p:cNvSpPr txBox="1"/>
          <p:nvPr/>
        </p:nvSpPr>
        <p:spPr>
          <a:xfrm>
            <a:off x="1102700" y="2253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4" name="Google Shape;584;p83"/>
          <p:cNvSpPr txBox="1"/>
          <p:nvPr/>
        </p:nvSpPr>
        <p:spPr>
          <a:xfrm>
            <a:off x="1102700" y="225350"/>
            <a:ext cx="684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Mejorando nuestros Templates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83"/>
          <p:cNvSpPr txBox="1"/>
          <p:nvPr/>
        </p:nvSpPr>
        <p:spPr>
          <a:xfrm>
            <a:off x="402550" y="1178850"/>
            <a:ext cx="828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Dejaremos la Web con este aspecto, para tener un menú inicial, un pie de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un cuerpo. ¿Cómo?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Veámoslo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el vivo….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6" name="Google Shape;58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413" y="2244400"/>
            <a:ext cx="5491167" cy="2636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/>
          <p:nvPr/>
        </p:nvSpPr>
        <p:spPr>
          <a:xfrm>
            <a:off x="580825" y="1419675"/>
            <a:ext cx="8106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modificar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template por defecto para solo dejar lo que nos interesa sin perder la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estética y sin saber nada de desarrollo web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i="1"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Google Shape;59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978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7796" y="163650"/>
            <a:ext cx="780550" cy="7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5" title="ManipularHTML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951650"/>
            <a:ext cx="4572000" cy="342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1008375" y="1644800"/>
            <a:ext cx="713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PROFUNDIZANDO MVT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6"/>
          <p:cNvSpPr txBox="1"/>
          <p:nvPr/>
        </p:nvSpPr>
        <p:spPr>
          <a:xfrm>
            <a:off x="809550" y="2556000"/>
            <a:ext cx="75249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Jugando con HTML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2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un HTML cualquiera y alterarlo a gusto.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4" name="Google Shape;60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6"/>
          <p:cNvSpPr txBox="1"/>
          <p:nvPr/>
        </p:nvSpPr>
        <p:spPr>
          <a:xfrm>
            <a:off x="2753775" y="4167025"/>
            <a:ext cx="393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7"/>
          <p:cNvSpPr txBox="1"/>
          <p:nvPr/>
        </p:nvSpPr>
        <p:spPr>
          <a:xfrm>
            <a:off x="321350" y="264282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Jugando con HTML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2" name="Google Shape;612;p87"/>
          <p:cNvSpPr txBox="1"/>
          <p:nvPr/>
        </p:nvSpPr>
        <p:spPr>
          <a:xfrm>
            <a:off x="200150" y="3365825"/>
            <a:ext cx="84129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caso de no saber cuál descargar o cuál probar les dejamos este link de descarga: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7"/>
          <p:cNvSpPr txBox="1"/>
          <p:nvPr/>
        </p:nvSpPr>
        <p:spPr>
          <a:xfrm>
            <a:off x="327900" y="752089"/>
            <a:ext cx="393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i="1" sz="900"/>
          </a:p>
        </p:txBody>
      </p:sp>
      <p:sp>
        <p:nvSpPr>
          <p:cNvPr id="616" name="Google Shape;616;p87"/>
          <p:cNvSpPr txBox="1"/>
          <p:nvPr/>
        </p:nvSpPr>
        <p:spPr>
          <a:xfrm>
            <a:off x="304800" y="1524000"/>
            <a:ext cx="841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Descargar un HTML cualquiera y alterarlo a gusto. Tratar de conocer cada una de las partes que forman a un archivo HTML y las clásicas y principales para cualquier web, el navm e footer, os botones, el body, las img, etc.</a:t>
            </a:r>
            <a:endParaRPr sz="1800"/>
          </a:p>
        </p:txBody>
      </p:sp>
      <p:sp>
        <p:nvSpPr>
          <p:cNvPr id="617" name="Google Shape;617;p87"/>
          <p:cNvSpPr txBox="1"/>
          <p:nvPr/>
        </p:nvSpPr>
        <p:spPr>
          <a:xfrm>
            <a:off x="1343150" y="4096652"/>
            <a:ext cx="65244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Free One Page Website Templates (501) | </a:t>
            </a:r>
            <a:r>
              <a:rPr b="1" lang="e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free-css.com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23" name="Google Shape;62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9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9" name="Google Shape;629;p89"/>
          <p:cNvSpPr txBox="1"/>
          <p:nvPr/>
        </p:nvSpPr>
        <p:spPr>
          <a:xfrm>
            <a:off x="1494600" y="2623175"/>
            <a:ext cx="6278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Mejoramos la relación Template - URLs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Construimos URLs en nuestra APP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templates más profesionales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35" name="Google Shape;63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1" name="Google Shape;64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2187450" y="20010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¿DE DÓNDE PARTIMOS?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/>
        </p:nvSpPr>
        <p:spPr>
          <a:xfrm>
            <a:off x="907250" y="1326350"/>
            <a:ext cx="76107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un Proyecto y su respectiva App pero profundizando más en cada capa del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patrón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MTV. Partiremos de donde dejamos, con la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con un modelo simple pero bastante rico: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De dónde partimos</a:t>
            </a: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2322025" y="2770300"/>
            <a:ext cx="514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 </a:t>
            </a:r>
            <a:r>
              <a:rPr lang="es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</a:t>
            </a:r>
            <a:r>
              <a:rPr lang="es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 nombre, apellido, email, profesión)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b="1" lang="es" sz="16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b="1" lang="es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fechaDeEntrega, entregado)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b="1" lang="es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</a:t>
            </a:r>
            <a:r>
              <a:rPr lang="es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comisión)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526500" y="2075700"/>
            <a:ext cx="23646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Recordando que por ahora tenemos algo así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2187450" y="172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De dónde partimos</a:t>
            </a: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650" y="159775"/>
            <a:ext cx="838075" cy="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275" y="1360875"/>
            <a:ext cx="4189816" cy="3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/>
        </p:nvSpPr>
        <p:spPr>
          <a:xfrm>
            <a:off x="2187450" y="192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CONTROLAR VERSIONES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